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Grid="0">
      <p:cViewPr varScale="1">
        <p:scale>
          <a:sx n="86" d="100"/>
          <a:sy n="86" d="100"/>
        </p:scale>
        <p:origin x="47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50836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2793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8582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89754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6029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45526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6544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47822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28871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47023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88980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12501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n 14">
            <a:extLst>
              <a:ext uri="{FF2B5EF4-FFF2-40B4-BE49-F238E27FC236}">
                <a16:creationId xmlns:a16="http://schemas.microsoft.com/office/drawing/2014/main" id="{F30C8C47-83DE-428E-989E-011677EE59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68"/>
            <a:ext cx="9144000" cy="6850864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B9AB46D-5ACE-4CCD-B3AC-37A34203E9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021C256-98DC-433E-B4BC-79C5108321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536891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Marv In</dc:creator>
  <cp:lastModifiedBy>Marv In</cp:lastModifiedBy>
  <cp:revision>6</cp:revision>
  <dcterms:created xsi:type="dcterms:W3CDTF">2019-02-12T18:17:04Z</dcterms:created>
  <dcterms:modified xsi:type="dcterms:W3CDTF">2019-02-12T18:42:17Z</dcterms:modified>
</cp:coreProperties>
</file>